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ext uri="{19B8F6BF-5375-455C-9EA6-DF929625EA0E}">
        <p15:presenceInfo xmlns:p15="http://schemas.microsoft.com/office/powerpoint/2012/main" userId="70dfa0f603785a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2042" autoAdjust="0"/>
  </p:normalViewPr>
  <p:slideViewPr>
    <p:cSldViewPr>
      <p:cViewPr>
        <p:scale>
          <a:sx n="66" d="100"/>
          <a:sy n="66" d="100"/>
        </p:scale>
        <p:origin x="894" y="285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 detail</a:t>
            </a:r>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50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4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70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17945</TotalTime>
  <Words>34897</Words>
  <Application>Microsoft Office PowerPoint</Application>
  <PresentationFormat>On-screen Show (4:3)</PresentationFormat>
  <Paragraphs>2786</Paragraphs>
  <Slides>148</Slides>
  <Notes>6</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148</vt:i4>
      </vt:variant>
    </vt:vector>
  </HeadingPairs>
  <TitlesOfParts>
    <vt:vector size="176"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2219</cp:revision>
  <dcterms:created xsi:type="dcterms:W3CDTF">2016-01-14T23:49:10Z</dcterms:created>
  <dcterms:modified xsi:type="dcterms:W3CDTF">2018-05-19T02:28:48Z</dcterms:modified>
</cp:coreProperties>
</file>